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1" r:id="rId17"/>
    <p:sldId id="270" r:id="rId18"/>
    <p:sldId id="276" r:id="rId19"/>
    <p:sldId id="272" r:id="rId20"/>
    <p:sldId id="273" r:id="rId21"/>
    <p:sldId id="274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A3EDB7A-B261-4B10-9DDE-96A5F73E7F51}" type="datetimeFigureOut">
              <a:rPr lang="hr-HR" smtClean="0"/>
              <a:t>9.11.2017</a:t>
            </a:fld>
            <a:endParaRPr lang="hr-HR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355095-637C-4D69-8E19-8F463955E859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344816" cy="1800199"/>
          </a:xfrm>
        </p:spPr>
        <p:txBody>
          <a:bodyPr>
            <a:noAutofit/>
          </a:bodyPr>
          <a:lstStyle/>
          <a:p>
            <a:r>
              <a:rPr lang="hr-HR" sz="9600" dirty="0" smtClean="0">
                <a:solidFill>
                  <a:srgbClr val="FF0000"/>
                </a:solidFill>
              </a:rPr>
              <a:t>VU</a:t>
            </a:r>
            <a:r>
              <a:rPr lang="hr-HR" sz="9600" dirty="0" smtClean="0">
                <a:solidFill>
                  <a:schemeClr val="bg1"/>
                </a:solidFill>
              </a:rPr>
              <a:t>KOV</a:t>
            </a:r>
            <a:r>
              <a:rPr lang="hr-HR" sz="9600" dirty="0" smtClean="0">
                <a:solidFill>
                  <a:srgbClr val="00B0F0"/>
                </a:solidFill>
              </a:rPr>
              <a:t>AR</a:t>
            </a:r>
            <a:endParaRPr lang="hr-HR" sz="9600" dirty="0">
              <a:solidFill>
                <a:srgbClr val="00B0F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44824"/>
            <a:ext cx="28803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7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533400"/>
            <a:ext cx="7034928" cy="914400"/>
          </a:xfrm>
        </p:spPr>
        <p:txBody>
          <a:bodyPr>
            <a:noAutofit/>
          </a:bodyPr>
          <a:lstStyle/>
          <a:p>
            <a:r>
              <a:rPr lang="hr-HR" sz="4000" dirty="0" smtClean="0">
                <a:solidFill>
                  <a:schemeClr val="tx1"/>
                </a:solidFill>
              </a:rPr>
              <a:t>    BLAGO ZADRO</a:t>
            </a:r>
            <a:endParaRPr lang="hr-HR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JEDAN OD NAJVECIH HEROJA DOMOVINSKOG RATA</a:t>
            </a:r>
            <a:endParaRPr lang="hr-HR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5040560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74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33400"/>
            <a:ext cx="7250952" cy="591344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        </a:t>
            </a:r>
            <a:r>
              <a:rPr lang="hr-HR" sz="3600" dirty="0" smtClean="0">
                <a:solidFill>
                  <a:schemeClr val="tx1"/>
                </a:solidFill>
              </a:rPr>
              <a:t>VUKOVARSKA BOLNICA</a:t>
            </a:r>
            <a:endParaRPr lang="hr-HR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SIMBOL STRADANJA GRADA VUKOVARA I STANOVNIKA</a:t>
            </a:r>
            <a:endParaRPr lang="hr-HR" sz="2000" dirty="0"/>
          </a:p>
          <a:p>
            <a:endParaRPr lang="hr-HR" sz="2000" dirty="0" smtClean="0"/>
          </a:p>
          <a:p>
            <a:r>
              <a:rPr lang="hr-HR" sz="2000" dirty="0" smtClean="0"/>
              <a:t>RAVNATELJICA BOLNICE-</a:t>
            </a:r>
            <a:r>
              <a:rPr lang="hr-HR" sz="2000" dirty="0" smtClean="0">
                <a:solidFill>
                  <a:srgbClr val="FF0000"/>
                </a:solidFill>
              </a:rPr>
              <a:t>DR.VESNA BOSANAC</a:t>
            </a:r>
            <a:endParaRPr lang="hr-HR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07620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96044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4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PODRUMU BOLNICE BILI SU RANJENI LJUDI I TRUDNICE</a:t>
            </a: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OTVOREN JE MUZEJ U PODRUMU BOLNICE 2006.g.</a:t>
            </a: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7225"/>
            <a:ext cx="4968552" cy="28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7" y="3494631"/>
            <a:ext cx="4965979" cy="283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1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 NA STROPU VUKOVARSKE BOLNICE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petar i andrea\Desktop\aaaaaaaaaaa\Screenshot_2017-11-07-19-21-10-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482453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89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533400"/>
            <a:ext cx="7538984" cy="914400"/>
          </a:xfrm>
        </p:spPr>
        <p:txBody>
          <a:bodyPr>
            <a:normAutofit/>
          </a:bodyPr>
          <a:lstStyle/>
          <a:p>
            <a:r>
              <a:rPr lang="hr-HR" sz="3600" dirty="0" smtClean="0">
                <a:solidFill>
                  <a:schemeClr val="tx1"/>
                </a:solidFill>
              </a:rPr>
              <a:t> ŽELJKA JURIĆ MITROVIĆ</a:t>
            </a:r>
            <a:endParaRPr lang="hr-HR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716016" y="1447802"/>
            <a:ext cx="3794631" cy="118911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DJEVOJČICA U PLAVOM KAPUTIĆU</a:t>
            </a:r>
            <a:endParaRPr lang="hr-HR" sz="2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88843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391266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7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436296" cy="648072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</a:rPr>
              <a:t>        MJESTA STRADANJA</a:t>
            </a:r>
            <a:endParaRPr lang="hr-HR" sz="32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000" dirty="0" smtClean="0"/>
              <a:t>-</a:t>
            </a:r>
            <a:r>
              <a:rPr lang="hr-HR" sz="1800" dirty="0" smtClean="0"/>
              <a:t>NEKA OD NJIH SU:OVČARA,</a:t>
            </a:r>
          </a:p>
          <a:p>
            <a:r>
              <a:rPr lang="hr-HR" sz="1800" dirty="0" smtClean="0"/>
              <a:t>BOROVO SELO,</a:t>
            </a:r>
          </a:p>
          <a:p>
            <a:r>
              <a:rPr lang="hr-HR" sz="1800" dirty="0" smtClean="0"/>
              <a:t>LOGOR VELEPROMET,</a:t>
            </a:r>
          </a:p>
          <a:p>
            <a:r>
              <a:rPr lang="hr-HR" sz="1800" dirty="0" smtClean="0"/>
              <a:t>BOGDANOVCI,</a:t>
            </a:r>
          </a:p>
          <a:p>
            <a:r>
              <a:rPr lang="hr-HR" sz="1800" dirty="0" smtClean="0"/>
              <a:t>UŠĆE RIJEKE VUKE U DUNAV ITD....</a:t>
            </a:r>
            <a:endParaRPr lang="hr-HR" sz="1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511256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0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1121370"/>
          </a:xfrm>
        </p:spPr>
        <p:txBody>
          <a:bodyPr>
            <a:normAutofit/>
          </a:bodyPr>
          <a:lstStyle/>
          <a:p>
            <a:r>
              <a:rPr lang="hr-HR" sz="2000" dirty="0" smtClean="0"/>
              <a:t>MEMORIJALNO GROBLJE</a:t>
            </a:r>
            <a:endParaRPr lang="hr-HR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KRIŽ NA UŠĆU VUKE</a:t>
            </a:r>
            <a:endParaRPr lang="hr-H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628800"/>
            <a:ext cx="3930650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1628800"/>
            <a:ext cx="393065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26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SPOMEN DOM OVČARA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625975" cy="346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38437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971600" y="98072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MEMORIJALNO GROBLJE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7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628" y="476672"/>
            <a:ext cx="3506536" cy="1115144"/>
          </a:xfrm>
        </p:spPr>
        <p:txBody>
          <a:bodyPr>
            <a:no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VODOTORANJ</a:t>
            </a:r>
            <a:endParaRPr lang="hr-HR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204600" y="1484784"/>
            <a:ext cx="3434591" cy="2413246"/>
          </a:xfrm>
        </p:spPr>
        <p:txBody>
          <a:bodyPr>
            <a:normAutofit/>
          </a:bodyPr>
          <a:lstStyle/>
          <a:p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SIMBOL VUKOVARSKE PATNJE I MJESTO GLAVNE OBRANE GRADA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petar i andrea\Desktop\aaaaaaaaaaa\Screenshot_2017-11-07-19-23-43-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5283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etar i andrea\Desktop\aaaaaaaaaaa\Screenshot_2017-11-07-19-24-32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21196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66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PALJENJE SVIJEĆA ZA SVAKU ŽRTVU DOMOVINSKOG RATA</a:t>
            </a: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SJEĆANJA NA SVE POGINULE 18.STUDENOG 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457200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7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83880" cy="1008112"/>
          </a:xfrm>
        </p:spPr>
        <p:txBody>
          <a:bodyPr/>
          <a:lstStyle/>
          <a:p>
            <a:r>
              <a:rPr lang="hr-HR" dirty="0" smtClean="0">
                <a:solidFill>
                  <a:schemeClr val="tx1"/>
                </a:solidFill>
              </a:rPr>
              <a:t>          </a:t>
            </a:r>
            <a:r>
              <a:rPr lang="hr-HR" sz="4800" dirty="0" smtClean="0">
                <a:solidFill>
                  <a:schemeClr val="tx1"/>
                </a:solidFill>
              </a:rPr>
              <a:t>JUGOSLAVIJA</a:t>
            </a:r>
            <a:endParaRPr lang="hr-HR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628800"/>
            <a:ext cx="8183880" cy="1728192"/>
          </a:xfrm>
        </p:spPr>
        <p:txBody>
          <a:bodyPr>
            <a:normAutofit/>
          </a:bodyPr>
          <a:lstStyle/>
          <a:p>
            <a:pPr lvl="1"/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 OD 2.SVJ. RATA</a:t>
            </a:r>
          </a:p>
          <a:p>
            <a:pPr lvl="1"/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KOMUNIZAM, JOSIP </a:t>
            </a: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BROZ </a:t>
            </a: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TITO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12527" y="2329289"/>
            <a:ext cx="4010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800" dirty="0">
                <a:solidFill>
                  <a:prstClr val="black"/>
                </a:solidFill>
              </a:rPr>
              <a:t> </a:t>
            </a:r>
            <a:endParaRPr lang="hr-HR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76508"/>
            <a:ext cx="448797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1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77072"/>
            <a:ext cx="8064896" cy="1656184"/>
          </a:xfrm>
        </p:spPr>
        <p:txBody>
          <a:bodyPr>
            <a:noAutofit/>
          </a:bodyPr>
          <a:lstStyle/>
          <a:p>
            <a:r>
              <a:rPr lang="hr-HR" sz="3600" dirty="0" smtClean="0">
                <a:solidFill>
                  <a:schemeClr val="tx1"/>
                </a:solidFill>
              </a:rPr>
              <a:t>OPROSTITI,ALI </a:t>
            </a:r>
            <a:r>
              <a:rPr lang="hr-HR" sz="3600" dirty="0" smtClean="0">
                <a:solidFill>
                  <a:srgbClr val="FF0000"/>
                </a:solidFill>
              </a:rPr>
              <a:t>NI</a:t>
            </a:r>
            <a:r>
              <a:rPr lang="hr-HR" sz="3600" dirty="0" smtClean="0">
                <a:solidFill>
                  <a:schemeClr val="bg1"/>
                </a:solidFill>
              </a:rPr>
              <a:t>KA</a:t>
            </a:r>
            <a:r>
              <a:rPr lang="hr-HR" sz="3600" dirty="0" smtClean="0">
                <a:solidFill>
                  <a:srgbClr val="00B0F0"/>
                </a:solidFill>
              </a:rPr>
              <a:t>DA</a:t>
            </a:r>
            <a:r>
              <a:rPr lang="hr-HR" sz="3600" dirty="0" smtClean="0">
                <a:solidFill>
                  <a:schemeClr val="tx1"/>
                </a:solidFill>
              </a:rPr>
              <a:t> NE      ZABORAVITI</a:t>
            </a:r>
            <a:endParaRPr lang="hr-HR" sz="3600" dirty="0">
              <a:solidFill>
                <a:schemeClr val="tx1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272808" cy="34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5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533400"/>
            <a:ext cx="6098824" cy="2823592"/>
          </a:xfrm>
        </p:spPr>
        <p:txBody>
          <a:bodyPr>
            <a:normAutofit/>
          </a:bodyPr>
          <a:lstStyle/>
          <a:p>
            <a:r>
              <a:rPr lang="hr-HR" sz="96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hr-HR" sz="9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076056" y="5085184"/>
            <a:ext cx="3888432" cy="1008112"/>
          </a:xfrm>
        </p:spPr>
        <p:txBody>
          <a:bodyPr>
            <a:normAutofit/>
          </a:bodyPr>
          <a:lstStyle/>
          <a:p>
            <a:r>
              <a:rPr lang="hr-H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ANTONIJA,ANDREA &amp; LEONARDA</a:t>
            </a:r>
            <a:r>
              <a:rPr lang="hr-HR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655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83880" cy="60576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          </a:t>
            </a:r>
            <a:r>
              <a:rPr lang="hr-HR" sz="4400" dirty="0" smtClean="0">
                <a:solidFill>
                  <a:schemeClr val="tx1"/>
                </a:solidFill>
              </a:rPr>
              <a:t>DOMOVINSKI RAT</a:t>
            </a:r>
            <a:endParaRPr lang="hr-HR" sz="4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7848872" cy="1728192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OBRAMBENI RAT</a:t>
            </a:r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NEZADOVOLJSTVO U SRBIJI</a:t>
            </a:r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ODUZETO NAORUŽANJE</a:t>
            </a: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26151"/>
            <a:ext cx="59046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8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0" y="608294"/>
            <a:ext cx="345638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44" y="2025679"/>
            <a:ext cx="42493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43364" y="836712"/>
            <a:ext cx="4416596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PROGONSTVO </a:t>
            </a:r>
            <a:br>
              <a:rPr lang="hr-HR" dirty="0" smtClean="0">
                <a:solidFill>
                  <a:schemeClr val="tx1"/>
                </a:solidFill>
              </a:rPr>
            </a:br>
            <a:r>
              <a:rPr lang="hr-HR" dirty="0" smtClean="0">
                <a:solidFill>
                  <a:schemeClr val="tx1"/>
                </a:solidFill>
              </a:rPr>
              <a:t>HRVATA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35808" cy="1872208"/>
          </a:xfrm>
        </p:spPr>
        <p:txBody>
          <a:bodyPr>
            <a:normAutofit fontScale="90000"/>
          </a:bodyPr>
          <a:lstStyle/>
          <a:p>
            <a:r>
              <a:rPr lang="hr-HR" sz="4000" dirty="0" smtClean="0">
                <a:solidFill>
                  <a:schemeClr val="tx1"/>
                </a:solidFill>
              </a:rPr>
              <a:t>      ISTOČNO BOJIŠTE </a:t>
            </a:r>
            <a:br>
              <a:rPr lang="hr-HR" sz="4000" dirty="0" smtClean="0">
                <a:solidFill>
                  <a:schemeClr val="tx1"/>
                </a:solidFill>
              </a:rPr>
            </a:br>
            <a:r>
              <a:rPr lang="hr-HR" sz="4000" dirty="0">
                <a:solidFill>
                  <a:schemeClr val="tx1"/>
                </a:solidFill>
              </a:rPr>
              <a:t> </a:t>
            </a:r>
            <a:r>
              <a:rPr lang="hr-HR" sz="4000" dirty="0" smtClean="0">
                <a:solidFill>
                  <a:schemeClr val="tx1"/>
                </a:solidFill>
              </a:rPr>
              <a:t>                    I</a:t>
            </a:r>
            <a:br>
              <a:rPr lang="hr-HR" sz="4000" dirty="0" smtClean="0">
                <a:solidFill>
                  <a:schemeClr val="tx1"/>
                </a:solidFill>
              </a:rPr>
            </a:br>
            <a:r>
              <a:rPr lang="hr-HR" sz="4000" dirty="0" smtClean="0">
                <a:solidFill>
                  <a:schemeClr val="tx1"/>
                </a:solidFill>
              </a:rPr>
              <a:t>             VUKOVAR</a:t>
            </a:r>
            <a:endParaRPr lang="hr-HR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3140968"/>
            <a:ext cx="7535808" cy="1944216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SRIJEMSKA RAVNICA</a:t>
            </a:r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18.STUDENOG 1991.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85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55994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etar i andrea\Desktop\aaaaaaaaaaa\Screenshot_2017-11-07-19-31-33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24847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tar i andrea\Desktop\aaaaaaaaaaa\Screenshot_2017-11-07-19-21-55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24847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33400"/>
            <a:ext cx="7466976" cy="914400"/>
          </a:xfrm>
        </p:spPr>
        <p:txBody>
          <a:bodyPr>
            <a:normAutofit/>
          </a:bodyPr>
          <a:lstStyle/>
          <a:p>
            <a:r>
              <a:rPr lang="hr-HR" sz="4000" dirty="0" smtClean="0">
                <a:solidFill>
                  <a:schemeClr val="tx1"/>
                </a:solidFill>
              </a:rPr>
              <a:t>  SINIŠA GLAVAŠEVIĆ</a:t>
            </a:r>
            <a:endParaRPr lang="hr-HR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NOVINAR I RATNI IZVJESTITELJ</a:t>
            </a:r>
            <a:endParaRPr lang="hr-HR" sz="2800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6" y="1556792"/>
            <a:ext cx="4486325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7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33400"/>
            <a:ext cx="7610992" cy="914400"/>
          </a:xfrm>
        </p:spPr>
        <p:txBody>
          <a:bodyPr>
            <a:noAutofit/>
          </a:bodyPr>
          <a:lstStyle/>
          <a:p>
            <a:r>
              <a:rPr lang="hr-HR" sz="3600" dirty="0" smtClean="0">
                <a:solidFill>
                  <a:schemeClr val="tx1"/>
                </a:solidFill>
              </a:rPr>
              <a:t>  MILE DEDAKOVIĆ-JASTREB</a:t>
            </a:r>
            <a:endParaRPr lang="hr-HR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UMIROVLJENI STOŽERNI BRIGADIR HRV.VOJSKE</a:t>
            </a:r>
            <a:endParaRPr lang="hr-HR" sz="2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10" y="1556792"/>
            <a:ext cx="4662302" cy="409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9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394968" cy="105273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</a:t>
            </a:r>
            <a:r>
              <a:rPr lang="hr-HR" sz="4000" dirty="0" smtClean="0">
                <a:solidFill>
                  <a:schemeClr val="tx1"/>
                </a:solidFill>
              </a:rPr>
              <a:t>BRANKO BORKOVIC-MLADI JASTREB</a:t>
            </a:r>
            <a:endParaRPr lang="hr-HR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ZAMJENIK JASTREBA</a:t>
            </a:r>
          </a:p>
          <a:p>
            <a:r>
              <a:rPr lang="hr-HR" sz="2800" dirty="0" smtClean="0"/>
              <a:t>POSLJEDNJI ZAPOVJEDNIK</a:t>
            </a:r>
            <a:endParaRPr lang="hr-HR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28800"/>
            <a:ext cx="4746104" cy="403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0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143</TotalTime>
  <Words>171</Words>
  <Application>Microsoft Office PowerPoint</Application>
  <PresentationFormat>Prikaz na zaslonu (4:3)</PresentationFormat>
  <Paragraphs>50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2" baseType="lpstr">
      <vt:lpstr>Aspect</vt:lpstr>
      <vt:lpstr>VUKOVAR</vt:lpstr>
      <vt:lpstr>          JUGOSLAVIJA</vt:lpstr>
      <vt:lpstr>          DOMOVINSKI RAT</vt:lpstr>
      <vt:lpstr>PROGONSTVO  HRVATA</vt:lpstr>
      <vt:lpstr>      ISTOČNO BOJIŠTE                       I              VUKOVAR</vt:lpstr>
      <vt:lpstr>PowerPointova prezentacija</vt:lpstr>
      <vt:lpstr>  SINIŠA GLAVAŠEVIĆ</vt:lpstr>
      <vt:lpstr>  MILE DEDAKOVIĆ-JASTREB</vt:lpstr>
      <vt:lpstr>   BRANKO BORKOVIC-MLADI JASTREB</vt:lpstr>
      <vt:lpstr>    BLAGO ZADRO</vt:lpstr>
      <vt:lpstr>        VUKOVARSKA BOLNICA</vt:lpstr>
      <vt:lpstr>PowerPointova prezentacija</vt:lpstr>
      <vt:lpstr>PowerPointova prezentacija</vt:lpstr>
      <vt:lpstr> ŽELJKA JURIĆ MITROVIĆ</vt:lpstr>
      <vt:lpstr>        MJESTA STRADANJA</vt:lpstr>
      <vt:lpstr>PowerPointova prezentacija</vt:lpstr>
      <vt:lpstr>SPOMEN DOM OVČARA</vt:lpstr>
      <vt:lpstr>VODOTORANJ</vt:lpstr>
      <vt:lpstr>PowerPointova prezentacija</vt:lpstr>
      <vt:lpstr>OPROSTITI,ALI NIKADA NE      ZABORAVITI</vt:lpstr>
      <vt:lpstr>KRAJ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VUKOVAR</dc:title>
  <dc:creator>petar i andrea</dc:creator>
  <cp:lastModifiedBy>Lana</cp:lastModifiedBy>
  <cp:revision>15</cp:revision>
  <dcterms:created xsi:type="dcterms:W3CDTF">2017-11-07T09:27:42Z</dcterms:created>
  <dcterms:modified xsi:type="dcterms:W3CDTF">2017-11-09T14:51:55Z</dcterms:modified>
</cp:coreProperties>
</file>